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40" d="100"/>
          <a:sy n="140" d="100"/>
        </p:scale>
        <p:origin x="-792" y="5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het opmaakprofiel van de modelondertitel te bewerken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nl-NL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643D5C-2177-42E2-AB5D-16E24EB59E86}" type="datetimeFigureOut">
              <a:rPr lang="nl-NL" smtClean="0"/>
              <a:pPr/>
              <a:t>6-3-2016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1FBB78-7E0E-4269-907F-F108CF34877B}" type="slidenum">
              <a:rPr lang="nl-NL" smtClean="0"/>
              <a:pPr/>
              <a:t>‹nr.›</a:t>
            </a:fld>
            <a:endParaRPr lang="nl-N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38622" t="27300" r="49886" b="45238"/>
          <a:stretch>
            <a:fillRect/>
          </a:stretch>
        </p:blipFill>
        <p:spPr bwMode="auto">
          <a:xfrm>
            <a:off x="2627784" y="1916832"/>
            <a:ext cx="1813722" cy="243792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  <p:sp>
        <p:nvSpPr>
          <p:cNvPr id="3" name="Rechthoek 2"/>
          <p:cNvSpPr/>
          <p:nvPr/>
        </p:nvSpPr>
        <p:spPr>
          <a:xfrm>
            <a:off x="2695433" y="3971498"/>
            <a:ext cx="620974" cy="327547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" name="Rechthoek 3"/>
          <p:cNvSpPr/>
          <p:nvPr/>
        </p:nvSpPr>
        <p:spPr>
          <a:xfrm>
            <a:off x="3707903" y="3789039"/>
            <a:ext cx="673027" cy="523653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" name="Rechthoek 4"/>
          <p:cNvSpPr/>
          <p:nvPr/>
        </p:nvSpPr>
        <p:spPr>
          <a:xfrm>
            <a:off x="2699792" y="2722728"/>
            <a:ext cx="944160" cy="1207826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Rechthoek 5"/>
          <p:cNvSpPr/>
          <p:nvPr/>
        </p:nvSpPr>
        <p:spPr>
          <a:xfrm>
            <a:off x="3707904" y="2924944"/>
            <a:ext cx="662094" cy="792088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Rechthoek 6"/>
          <p:cNvSpPr/>
          <p:nvPr/>
        </p:nvSpPr>
        <p:spPr>
          <a:xfrm>
            <a:off x="2699792" y="2367886"/>
            <a:ext cx="1667492" cy="354841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kstvak 7"/>
          <p:cNvSpPr txBox="1"/>
          <p:nvPr/>
        </p:nvSpPr>
        <p:spPr>
          <a:xfrm>
            <a:off x="4572000" y="2420888"/>
            <a:ext cx="13035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Current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window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9" name="Tekstvak 8"/>
          <p:cNvSpPr txBox="1"/>
          <p:nvPr/>
        </p:nvSpPr>
        <p:spPr>
          <a:xfrm>
            <a:off x="4572000" y="3152001"/>
            <a:ext cx="19094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Slide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navigation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0" name="Tekstvak 9"/>
          <p:cNvSpPr txBox="1"/>
          <p:nvPr/>
        </p:nvSpPr>
        <p:spPr>
          <a:xfrm>
            <a:off x="4572981" y="3872081"/>
            <a:ext cx="1114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Sync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1" name="Tekstvak 10"/>
          <p:cNvSpPr txBox="1"/>
          <p:nvPr/>
        </p:nvSpPr>
        <p:spPr>
          <a:xfrm>
            <a:off x="1253944" y="3039343"/>
            <a:ext cx="1229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Create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/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remove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slide</a:t>
            </a:r>
            <a:r>
              <a:rPr lang="nl-NL" sz="1200" b="1" dirty="0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 </a:t>
            </a:r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sp>
        <p:nvSpPr>
          <p:cNvPr id="12" name="Tekstvak 11"/>
          <p:cNvSpPr txBox="1"/>
          <p:nvPr/>
        </p:nvSpPr>
        <p:spPr>
          <a:xfrm>
            <a:off x="1318064" y="3882967"/>
            <a:ext cx="11657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Miscellaneous</a:t>
            </a:r>
            <a:endParaRPr lang="nl-NL" sz="1200" b="1" dirty="0" smtClean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  <a:p>
            <a:pPr algn="r"/>
            <a:r>
              <a:rPr lang="nl-NL" sz="1200" b="1" dirty="0" err="1" smtClean="0">
                <a:solidFill>
                  <a:srgbClr val="0070C0"/>
                </a:solidFill>
                <a:latin typeface="Yu Gothic UI" pitchFamily="34" charset="-128"/>
                <a:ea typeface="Yu Gothic UI" pitchFamily="34" charset="-128"/>
              </a:rPr>
              <a:t>controls</a:t>
            </a:r>
            <a:endParaRPr lang="nl-NL" sz="1200" b="1" dirty="0">
              <a:solidFill>
                <a:srgbClr val="0070C0"/>
              </a:solidFill>
              <a:latin typeface="Yu Gothic UI" pitchFamily="34" charset="-128"/>
              <a:ea typeface="Yu Gothic UI" pitchFamily="34" charset="-128"/>
            </a:endParaRPr>
          </a:p>
        </p:txBody>
      </p:sp>
      <p:cxnSp>
        <p:nvCxnSpPr>
          <p:cNvPr id="20" name="Rechte verbindingslijn 19"/>
          <p:cNvCxnSpPr/>
          <p:nvPr/>
        </p:nvCxnSpPr>
        <p:spPr>
          <a:xfrm flipH="1">
            <a:off x="4369624" y="2559388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Rechte verbindingslijn 20"/>
          <p:cNvCxnSpPr/>
          <p:nvPr/>
        </p:nvCxnSpPr>
        <p:spPr>
          <a:xfrm flipH="1">
            <a:off x="4369624" y="3298632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Rechte verbindingslijn 21"/>
          <p:cNvCxnSpPr/>
          <p:nvPr/>
        </p:nvCxnSpPr>
        <p:spPr>
          <a:xfrm flipH="1">
            <a:off x="4376448" y="4018712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Rechte verbindingslijn 22"/>
          <p:cNvCxnSpPr/>
          <p:nvPr/>
        </p:nvCxnSpPr>
        <p:spPr>
          <a:xfrm flipH="1">
            <a:off x="2483768" y="3284984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Rechte verbindingslijn 23"/>
          <p:cNvCxnSpPr/>
          <p:nvPr/>
        </p:nvCxnSpPr>
        <p:spPr>
          <a:xfrm flipH="1">
            <a:off x="2483768" y="4131664"/>
            <a:ext cx="216024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1509" t="28244" r="63811" b="44947"/>
          <a:stretch>
            <a:fillRect/>
          </a:stretch>
        </p:blipFill>
        <p:spPr bwMode="auto">
          <a:xfrm>
            <a:off x="3345954" y="2564904"/>
            <a:ext cx="2102939" cy="216024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3600" t="56720" r="82313" b="25735"/>
          <a:stretch>
            <a:fillRect/>
          </a:stretch>
        </p:blipFill>
        <p:spPr bwMode="auto">
          <a:xfrm>
            <a:off x="2678856" y="2492896"/>
            <a:ext cx="1996065" cy="1398477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 l="59461" t="31195" r="30699" b="31471"/>
          <a:stretch>
            <a:fillRect/>
          </a:stretch>
        </p:blipFill>
        <p:spPr bwMode="auto">
          <a:xfrm>
            <a:off x="4164960" y="2204864"/>
            <a:ext cx="1379961" cy="2945036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 cstate="print"/>
          <a:srcRect l="44000" t="32284" r="35217" b="40044"/>
          <a:stretch>
            <a:fillRect/>
          </a:stretch>
        </p:blipFill>
        <p:spPr bwMode="auto">
          <a:xfrm>
            <a:off x="2304429" y="1628800"/>
            <a:ext cx="3674951" cy="2752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 l="19080" t="54118" r="62478" b="24063"/>
          <a:stretch>
            <a:fillRect/>
          </a:stretch>
        </p:blipFill>
        <p:spPr bwMode="auto">
          <a:xfrm>
            <a:off x="3419872" y="2972104"/>
            <a:ext cx="2511143" cy="1671148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-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12</Words>
  <Application>Microsoft Office PowerPoint</Application>
  <PresentationFormat>Diavoorstelling (4:3)</PresentationFormat>
  <Paragraphs>7</Paragraphs>
  <Slides>6</Slides>
  <Notes>0</Notes>
  <HiddenSlides>0</HiddenSlides>
  <MMClips>0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7" baseType="lpstr">
      <vt:lpstr>Office-thema</vt:lpstr>
      <vt:lpstr>Dia 1</vt:lpstr>
      <vt:lpstr>Dia 2</vt:lpstr>
      <vt:lpstr>Dia 3</vt:lpstr>
      <vt:lpstr>Dia 4</vt:lpstr>
      <vt:lpstr>Dia 5</vt:lpstr>
      <vt:lpstr>Dia 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 1</dc:title>
  <dc:creator>Marijn</dc:creator>
  <cp:lastModifiedBy>Marijn</cp:lastModifiedBy>
  <cp:revision>4</cp:revision>
  <dcterms:created xsi:type="dcterms:W3CDTF">2016-03-06T10:38:21Z</dcterms:created>
  <dcterms:modified xsi:type="dcterms:W3CDTF">2016-03-06T12:39:16Z</dcterms:modified>
</cp:coreProperties>
</file>

<file path=docProps/thumbnail.jpeg>
</file>